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Cabin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126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Sistemas de Big Data: Un Vistazo Profundo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96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Bienvenido a este módulo sobre Sistemas de Big Data. Exploraremos los fundamentos y aplicaciones. También veremos las tecnologías clave. Este módulo te proporcionará una comprensión completa.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52342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497949"/>
            <a:ext cx="298965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por Daniel Marín López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4416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¡Gracias por su Atención!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71117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Esperamos que esta presentación haya sido útil.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336339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Estamos listos para responder cualquier pregunta.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428482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027390" y="4385072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615559" y="428482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Conclusiones Clave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513230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Big Data transforma industrias.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4691658" y="428482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4827508" y="4385072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5469493" y="428482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Esenciales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69493" y="513230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Hadoop, Spark y NoSQL son fundamentales.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837724" y="640687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2"/>
          <p:cNvSpPr/>
          <p:nvPr/>
        </p:nvSpPr>
        <p:spPr>
          <a:xfrm>
            <a:off x="971074" y="6507123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1615559" y="64068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Próximos Pasos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615559" y="6902410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Implementación estratégica y escalable.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22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¿Qué es Big Data y por qué es importante?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Volumen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3985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Big Data se caracteriza por grandes cantidades de datos. Estos datos superan la capacidad del software tradicional.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Velocidad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3985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velocidad se refiere a la rapidez con la que se generan los datos. Requiere procesamiento en tiempo real.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Variedad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3985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Los datos provienen de diversas fuentes y formatos. Esto incluye datos estructurados y no estructurados.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0186" y="711875"/>
            <a:ext cx="7616428" cy="1283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Arquitecturas Comunes de Sistemas Big Data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562249" y="2322909"/>
            <a:ext cx="30480" cy="5194697"/>
          </a:xfrm>
          <a:prstGeom prst="roundRect">
            <a:avLst>
              <a:gd name="adj" fmla="val 107397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6792516" y="2798683"/>
            <a:ext cx="763786" cy="30480"/>
          </a:xfrm>
          <a:prstGeom prst="roundRect">
            <a:avLst>
              <a:gd name="adj" fmla="val 107397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6331982" y="2568416"/>
            <a:ext cx="491014" cy="49101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6504861" y="2659856"/>
            <a:ext cx="14513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777758" y="2541032"/>
            <a:ext cx="256734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Modelo Lambda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777758" y="2992755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Procesa datos en tiempo real y por lotes. Ofrece flexibilidad y tolerancia a fallos.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92516" y="4602956"/>
            <a:ext cx="763786" cy="30480"/>
          </a:xfrm>
          <a:prstGeom prst="roundRect">
            <a:avLst>
              <a:gd name="adj" fmla="val 107397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6331982" y="4372689"/>
            <a:ext cx="491014" cy="49101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6455926" y="4464129"/>
            <a:ext cx="243126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777758" y="4345305"/>
            <a:ext cx="256734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Modelo Kappa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777758" y="4797028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Simplifica el procesamiento de datos en tiempo real. Utiliza un único flujo de datos.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92516" y="6407229"/>
            <a:ext cx="763786" cy="30480"/>
          </a:xfrm>
          <a:prstGeom prst="roundRect">
            <a:avLst>
              <a:gd name="adj" fmla="val 107397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6331982" y="6176963"/>
            <a:ext cx="491014" cy="49101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6453664" y="6268403"/>
            <a:ext cx="24765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777758" y="6149578"/>
            <a:ext cx="3149203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Arquitectura Híbrida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777758" y="6601301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Combina lo mejor de ambos mundos. Adapta la arquitectura a las necesidades específicas.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73016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Componentes Clave: Hadoop, Spark, y NoSQL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3744039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4545806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Hadoop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5041344"/>
            <a:ext cx="225016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Almacenamiento y procesamiento distribuido. Es ideal para grandes conjuntos de datos.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259" y="3744039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4545806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Spark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5041344"/>
            <a:ext cx="225016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Procesamiento rápido en memoria. Perfecto para análisis y aprendizaje automático.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2395" y="3744039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4545925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NoSQL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5041463"/>
            <a:ext cx="225028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Bases de datos no relacionales flexibles. Adecuadas para datos no estructurados.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6129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Almacenamiento y Procesamiento de Datos a Gran Escala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6015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27390" y="3701772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601522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Escalabilidad Horizontal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444900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Añade más nodos al sistema. Distribuye la carga de trabajo.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6015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4827508" y="3701772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60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Paralelización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097060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Divide las tareas en partes más pequeñas. Ejecuta simultáneamente.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61065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971074" y="6206847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6106597"/>
            <a:ext cx="45163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Optimización de Consultas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602135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Mejora la eficiencia de las consultas. Reduce el tiempo de respuesta.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2784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Casos de Uso Impactantes en Diversas Industrias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98865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5381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Salud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033718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Análisis de datos de pacientes. Mejora el diagnóstico y tratamiento.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298865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5381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Finanzas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403371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Detección de fraudes. Gestión de riesgos.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661422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9007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396276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Personalización de campañas. Análisis del comportamiento del cliente.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0428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Desafíos y Consideraciones en la Implementación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6187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Seguridad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5114330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Protección de datos sensibles.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81305" y="4545925"/>
            <a:ext cx="14097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33955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Complejidad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891082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Gestión de sistemas distribuidos.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15074" y="3601283"/>
            <a:ext cx="23598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9941243" y="58420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Costos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6337578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Infraestructura y personal capacitado.</a:t>
            </a:r>
            <a:endParaRPr lang="en-US" sz="18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40253" y="6309003"/>
            <a:ext cx="24050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2485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El Futuro de los Sistemas de Big Data y Próximos Pasos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3195876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435191"/>
            <a:ext cx="34156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Inteligencia Artificial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93072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Integración con el aprendizaje automático.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4632127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871442"/>
            <a:ext cx="41181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Computación en la Nube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36698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Adopción de servicios en la nube.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6068378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6307693"/>
            <a:ext cx="38971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Análisis en Tiempo Real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80323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Procesamiento de datos instantáneo.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892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Esenciales para Sistemas Big Data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825710"/>
            <a:ext cx="4078962" cy="2520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56458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Hadoop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6141363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Almacenamiento y procesamiento distribuido de datos. Ideal para grandes volúmenes.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659" y="2825710"/>
            <a:ext cx="4078962" cy="2520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75659" y="56458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Spark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75659" y="6141363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Procesamiento rápido en memoria. Perfecto para análisis y aprendizaje automático.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3595" y="2825710"/>
            <a:ext cx="4079081" cy="25210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3595" y="56459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NoSQL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3595" y="6141482"/>
            <a:ext cx="40790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Bases de datos no relacionales. Flexibles para datos no estructurados y escalabilidad.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2025-02-14T12:11:50Z</dcterms:created>
  <dcterms:modified xsi:type="dcterms:W3CDTF">2025-02-14T12:11:50Z</dcterms:modified>
</cp:coreProperties>
</file>